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Comfortaa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mfortaa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Comfortaa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0d8f96f80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0d8f96f80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0e3900bde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0e3900bde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0e3900bded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0e3900bded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13d53952a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13d53952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0e3900bde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0e3900bde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0d8f96f80b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0d8f96f80b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0da46c909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0da46c909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0da46c9097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0da46c9097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0da46c9097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0da46c9097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0da46c9097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0da46c9097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0e3900bde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0e3900bde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0e3900bde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0e3900bde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0e3900bde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0e3900bde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hyperlink" Target="https://linuxize.com/post/how-to-set-up-ssh-keys-on-ubuntu-1804/" TargetMode="External"/><Relationship Id="rId5" Type="http://schemas.openxmlformats.org/officeDocument/2006/relationships/hyperlink" Target="https://www.digitalocean.com/community/tutorials/ssh-ubuntu-18-04-ru" TargetMode="External"/><Relationship Id="rId6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Relationship Id="rId4" Type="http://schemas.openxmlformats.org/officeDocument/2006/relationships/hyperlink" Target="https://git-scm.com/" TargetMode="External"/><Relationship Id="rId11" Type="http://schemas.openxmlformats.org/officeDocument/2006/relationships/hyperlink" Target="https://www.youtube.com/watch?v=vY9QNwX_IsY" TargetMode="External"/><Relationship Id="rId10" Type="http://schemas.openxmlformats.org/officeDocument/2006/relationships/hyperlink" Target="https://drive.google.com/drive/folders/1fWCVdFt6UWy6K4M9n5IMEnQ9YXF702KV?usp=sharing" TargetMode="External"/><Relationship Id="rId9" Type="http://schemas.openxmlformats.org/officeDocument/2006/relationships/hyperlink" Target="https://www.jetbrains.com/pycharm/download/#section=linux" TargetMode="External"/><Relationship Id="rId5" Type="http://schemas.openxmlformats.org/officeDocument/2006/relationships/hyperlink" Target="https://www.conventionalcommits.org/ru/v1.0.0/#%d0%b3%d0%bb%d0%b0%d0%b2%d0%bd%d0%be%d0%b5" TargetMode="External"/><Relationship Id="rId6" Type="http://schemas.openxmlformats.org/officeDocument/2006/relationships/hyperlink" Target="https://www.atlassian.com/ru/git/tutorials/using-branches/merge-conflicts" TargetMode="External"/><Relationship Id="rId7" Type="http://schemas.openxmlformats.org/officeDocument/2006/relationships/hyperlink" Target="https://docs.python.org/3/library/venv.html" TargetMode="External"/><Relationship Id="rId8" Type="http://schemas.openxmlformats.org/officeDocument/2006/relationships/hyperlink" Target="https://pipenv-fork.readthedocs.io/en/latest/install.html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6.png"/><Relationship Id="rId5" Type="http://schemas.openxmlformats.org/officeDocument/2006/relationships/image" Target="../media/image9.png"/><Relationship Id="rId6" Type="http://schemas.openxmlformats.org/officeDocument/2006/relationships/image" Target="../media/image3.png"/><Relationship Id="rId7" Type="http://schemas.openxmlformats.org/officeDocument/2006/relationships/image" Target="../media/image1.png"/><Relationship Id="rId8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hyperlink" Target="https://pipenv.pypa.io/en/latest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5.jpg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522983" y="7313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Python Advanced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ПО, виртуальное окружение, Git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550775" y="19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GIT | популярные команды</a:t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550775" y="863550"/>
            <a:ext cx="8520600" cy="41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 sz="1400"/>
              <a:t>git clone - клонировать удаленный репозиторий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 sz="1400"/>
              <a:t>git status - статус отслеживания файлов гитом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 sz="1400"/>
              <a:t>git add --all - добавить все изменения в гит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 sz="1400"/>
              <a:t>git commit -m “commit message” - коммит изменений с описанием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 sz="1400"/>
              <a:t>git push origin branch_name - добавление изменений с локального репозитория на удаленный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 sz="1400"/>
              <a:t>git pull origin branch_name - стягивание изменений с удаленного репозитория в локальный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 sz="1400"/>
              <a:t>git fetch origin branch_name - стянуть конкретную ветку с удаленного репозитория на локалку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 sz="1400"/>
              <a:t>git checkout / git checkout -b branch_name - переключение между ветками, флаг -b создаст новую ветку (если такой ранее не было)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 sz="1400"/>
              <a:t>git branch - выводит список веток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 sz="1400"/>
              <a:t>git merge branch_name - выполнит мердж указанной ветки в текущую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 sz="1400"/>
              <a:t>git branch -m branch_name - переименование текущей ветки, где branch_name новое имя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 sz="1400"/>
              <a:t>git branch -d/-D branch_name - удаляет локальную ветку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 sz="1400"/>
              <a:t>git rm path/file_name - удалить фаил из гит</a:t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550775" y="19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GIT | г</a:t>
            </a:r>
            <a:r>
              <a:rPr lang="ru"/>
              <a:t>енерация ssh-ключей</a:t>
            </a:r>
            <a:endParaRPr/>
          </a:p>
        </p:txBody>
      </p:sp>
      <p:sp>
        <p:nvSpPr>
          <p:cNvPr id="124" name="Google Shape;124;p23"/>
          <p:cNvSpPr txBox="1"/>
          <p:nvPr>
            <p:ph idx="1" type="body"/>
          </p:nvPr>
        </p:nvSpPr>
        <p:spPr>
          <a:xfrm>
            <a:off x="550775" y="863550"/>
            <a:ext cx="8520600" cy="41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Туториал на </a:t>
            </a:r>
            <a:r>
              <a:rPr lang="ru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английском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Туториал на </a:t>
            </a:r>
            <a:r>
              <a:rPr lang="ru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русском</a:t>
            </a:r>
            <a:endParaRPr sz="1400"/>
          </a:p>
        </p:txBody>
      </p:sp>
      <p:pic>
        <p:nvPicPr>
          <p:cNvPr id="125" name="Google Shape;125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26026" y="1735375"/>
            <a:ext cx="6474552" cy="3237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>
            <p:ph type="title"/>
          </p:nvPr>
        </p:nvSpPr>
        <p:spPr>
          <a:xfrm>
            <a:off x="550775" y="19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Семантическое версионирование</a:t>
            </a:r>
            <a:endParaRPr/>
          </a:p>
        </p:txBody>
      </p:sp>
      <p:sp>
        <p:nvSpPr>
          <p:cNvPr id="131" name="Google Shape;131;p24"/>
          <p:cNvSpPr txBox="1"/>
          <p:nvPr>
            <p:ph idx="1" type="body"/>
          </p:nvPr>
        </p:nvSpPr>
        <p:spPr>
          <a:xfrm>
            <a:off x="550775" y="863550"/>
            <a:ext cx="8520600" cy="41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1.22.0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1.22.1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2.0.0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550775" y="19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Полезные ссылки</a:t>
            </a:r>
            <a:endParaRPr/>
          </a:p>
        </p:txBody>
      </p:sp>
      <p:sp>
        <p:nvSpPr>
          <p:cNvPr id="137" name="Google Shape;137;p25"/>
          <p:cNvSpPr txBox="1"/>
          <p:nvPr>
            <p:ph idx="1" type="body"/>
          </p:nvPr>
        </p:nvSpPr>
        <p:spPr>
          <a:xfrm>
            <a:off x="550775" y="863550"/>
            <a:ext cx="8520600" cy="41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ru" sz="1500"/>
              <a:t>Т</a:t>
            </a:r>
            <a:r>
              <a:rPr lang="ru" sz="1500"/>
              <a:t>уториал по командам </a:t>
            </a:r>
            <a:r>
              <a:rPr lang="ru" sz="1500" u="sng">
                <a:solidFill>
                  <a:schemeClr val="hlink"/>
                </a:solidFill>
                <a:hlinkClick r:id="rId4"/>
              </a:rPr>
              <a:t>Git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ru" sz="1500"/>
              <a:t>Соглашение о коммитах </a:t>
            </a:r>
            <a:r>
              <a:rPr lang="ru" sz="15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https://www.conventionalcommits.org/ru/v1.0.0/#%d0%b3%d0%bb%d0%b0%d0%b2%d0%bd%d0%be%d0%b5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ru" sz="1500"/>
              <a:t>Туториал по конфликтам </a:t>
            </a:r>
            <a:r>
              <a:rPr lang="ru" sz="1500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https://www.atlassian.com/ru/git/tutorials/using-branches/merge-conflicts</a:t>
            </a:r>
            <a:endParaRPr sz="11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ru" sz="1500"/>
              <a:t>Создание виртуального окружения </a:t>
            </a:r>
            <a:r>
              <a:rPr lang="ru" sz="1500" u="sng">
                <a:solidFill>
                  <a:schemeClr val="accent5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https://docs.python.org/3/library/venv.html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ru" sz="1500"/>
              <a:t>Pipenv </a:t>
            </a:r>
            <a:r>
              <a:rPr lang="ru" sz="1500" u="sng">
                <a:solidFill>
                  <a:schemeClr val="accent5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https://pipenv-fork.readthedocs.io/en/latest/install.html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ru" sz="1500"/>
              <a:t>Установка PyCharm </a:t>
            </a:r>
            <a:r>
              <a:rPr lang="ru" sz="1500" u="sng">
                <a:solidFill>
                  <a:schemeClr val="accent5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https://www.jetbrains.com/pycharm/download/#section=linux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ru" sz="1500"/>
              <a:t>Гугл диск с литературой: </a:t>
            </a:r>
            <a:r>
              <a:rPr lang="ru" sz="1500" u="sng">
                <a:solidFill>
                  <a:schemeClr val="accent5"/>
                </a:solid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https://drive.google.com/drive/folders/1fWCVdFt6UWy6K4M9n5IMEnQ9YXF702KV?usp=sharing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ru" sz="1500"/>
              <a:t>Установка вирт.машины линукс на винду </a:t>
            </a:r>
            <a:r>
              <a:rPr lang="ru" sz="1500" u="sng">
                <a:solidFill>
                  <a:schemeClr val="accent5"/>
                </a:solid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https://www.youtube.com/watch?v=vY9QNwX_IsY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ru" sz="1500"/>
              <a:t>Виртуальный линукс https://www.onworks.net/programs/vm-online?amp=0</a:t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550775" y="19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Необходимое ПО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550775" y="863550"/>
            <a:ext cx="8520600" cy="41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Linux / macOS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Pycharm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Git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DBeaver 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82550" y="2746225"/>
            <a:ext cx="1670620" cy="165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77400" y="2816725"/>
            <a:ext cx="1670625" cy="167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5476" y="2772650"/>
            <a:ext cx="1325275" cy="160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65200" y="2891575"/>
            <a:ext cx="1520925" cy="152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28125" y="2816725"/>
            <a:ext cx="1743252" cy="1743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550775" y="19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Виртуальное окружение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550775" y="863550"/>
            <a:ext cx="8520600" cy="41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 работе рано или поздно мы сталкиваемся с установкой разных сторонних библиотек и пакетов. Если проект один - все легко и просто. А если проектов несколько и в каждом необходимы разные версии одной и той же библиотеки?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В данном случае на помощь приходит виртуальное окружение - изолированное пространство, “песочница”, в рамках которого существует каждый отдельный проект.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550775" y="19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Виртуальное окружение | ПО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550775" y="863550"/>
            <a:ext cx="4356300" cy="41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Существует несколько вариантов ПО, которые позволяют создавать виртуальное окружение:</a:t>
            </a:r>
            <a:endParaRPr/>
          </a:p>
          <a:p>
            <a:pPr indent="-342900" lvl="0" marL="457200" rtl="0" algn="just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virtualenv - один из самых популярных инструментов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pipenv - объединяет работу с pip и </a:t>
            </a:r>
            <a:r>
              <a:rPr lang="ru"/>
              <a:t>virtualenv</a:t>
            </a:r>
            <a:r>
              <a:rPr lang="ru"/>
              <a:t>nv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venv - по сути то же, что </a:t>
            </a:r>
            <a:r>
              <a:rPr lang="ru"/>
              <a:t>virtualenv. Но работает с python 3 и выше.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6000" y="1508202"/>
            <a:ext cx="4167998" cy="234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550775" y="19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Pipenv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550775" y="863550"/>
            <a:ext cx="8520600" cy="41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Я работаю именно с этим инструментом. Одним из главных плюсов является возможность не только создавать виртуальное окружение, но и управлять зависимостями при установке библиотек.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При каждом инстале библиотеки pyenv фиксирует ее версию в pipfile.lock. Благодаря этому очень просто развернуть проект на другом ПК/в docker.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Документация: </a:t>
            </a:r>
            <a:r>
              <a:rPr lang="ru" u="sng">
                <a:solidFill>
                  <a:schemeClr val="hlink"/>
                </a:solidFill>
                <a:hlinkClick r:id="rId4"/>
              </a:rPr>
              <a:t>https://pipenv.pypa.io/en/latest/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550775" y="19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Создание проекта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550775" y="863550"/>
            <a:ext cx="8520600" cy="41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Перейти в папку PycharmProjects  </a:t>
            </a:r>
            <a:r>
              <a:rPr lang="ru">
                <a:solidFill>
                  <a:srgbClr val="0000FF"/>
                </a:solidFill>
                <a:latin typeface="Comfortaa"/>
                <a:ea typeface="Comfortaa"/>
                <a:cs typeface="Comfortaa"/>
                <a:sym typeface="Comfortaa"/>
              </a:rPr>
              <a:t>cd  ~/</a:t>
            </a:r>
            <a:r>
              <a:rPr lang="ru">
                <a:solidFill>
                  <a:srgbClr val="0000FF"/>
                </a:solidFill>
                <a:latin typeface="Comfortaa"/>
                <a:ea typeface="Comfortaa"/>
                <a:cs typeface="Comfortaa"/>
                <a:sym typeface="Comfortaa"/>
              </a:rPr>
              <a:t>PycharmProjects</a:t>
            </a:r>
            <a:endParaRPr>
              <a:solidFill>
                <a:srgbClr val="0000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Создать папку для проекта </a:t>
            </a:r>
            <a:r>
              <a:rPr lang="ru">
                <a:solidFill>
                  <a:srgbClr val="0000FF"/>
                </a:solidFill>
                <a:latin typeface="Comfortaa"/>
                <a:ea typeface="Comfortaa"/>
                <a:cs typeface="Comfortaa"/>
                <a:sym typeface="Comfortaa"/>
              </a:rPr>
              <a:t>mkdir hillel_python</a:t>
            </a:r>
            <a:endParaRPr>
              <a:solidFill>
                <a:srgbClr val="0000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Перейти в папку </a:t>
            </a:r>
            <a:r>
              <a:rPr lang="ru">
                <a:solidFill>
                  <a:srgbClr val="0000FF"/>
                </a:solidFill>
                <a:latin typeface="Comfortaa"/>
                <a:ea typeface="Comfortaa"/>
                <a:cs typeface="Comfortaa"/>
                <a:sym typeface="Comfortaa"/>
              </a:rPr>
              <a:t>cd </a:t>
            </a:r>
            <a:r>
              <a:rPr lang="ru">
                <a:solidFill>
                  <a:srgbClr val="0000FF"/>
                </a:solidFill>
                <a:latin typeface="Comfortaa"/>
                <a:ea typeface="Comfortaa"/>
                <a:cs typeface="Comfortaa"/>
                <a:sym typeface="Comfortaa"/>
              </a:rPr>
              <a:t>hillel_python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Создать в ней виртуальное окружение </a:t>
            </a:r>
            <a:r>
              <a:rPr lang="ru">
                <a:solidFill>
                  <a:srgbClr val="0000FF"/>
                </a:solidFill>
                <a:latin typeface="Comfortaa"/>
                <a:ea typeface="Comfortaa"/>
                <a:cs typeface="Comfortaa"/>
                <a:sym typeface="Comfortaa"/>
              </a:rPr>
              <a:t>pipenv --python 3.8</a:t>
            </a:r>
            <a:endParaRPr>
              <a:solidFill>
                <a:srgbClr val="0000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Запускаем  Pycharm, находим папку нашего проекта и открываем его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Переходим в настройки проекта и выбираем python interpreter из pipenv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Вы восхитительны!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300" y="3146400"/>
            <a:ext cx="3404751" cy="19379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/>
        </p:nvSpPr>
        <p:spPr>
          <a:xfrm>
            <a:off x="1872150" y="2394400"/>
            <a:ext cx="567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550775" y="19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GIT | системы контроля версий</a:t>
            </a:r>
            <a:endParaRPr/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8550" y="1384025"/>
            <a:ext cx="5990901" cy="306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550775" y="19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GIT | системы контроля версий</a:t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550" y="1402450"/>
            <a:ext cx="3113525" cy="311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7250" y="1676150"/>
            <a:ext cx="5315526" cy="2934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550775" y="19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GIT | основные понятия</a:t>
            </a:r>
            <a:endParaRPr/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550775" y="863550"/>
            <a:ext cx="8520600" cy="41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Удаленный репозиторий - исходный код, который храниться на сервере системы контроля (github/gitlab/etc.);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Локальный репозиторий - версия исходного кода, которая находится на вашем компьютере;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Ветка - версия кода, с которой идет работа;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Пулл/мердж реквест - запрос на слияние. Вносит изменения из одной ветки в другую;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Конфликт - ситуация, когда git автоматически не может осуществить слияние, т.к. не понимает какие изменения приоритетнее. Возникает, когда изменения были внесены в один и тот же фрагмент кода в обоих ветках.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